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77" r:id="rId3"/>
    <p:sldId id="270" r:id="rId4"/>
    <p:sldId id="266" r:id="rId5"/>
    <p:sldId id="272" r:id="rId6"/>
    <p:sldId id="267" r:id="rId7"/>
    <p:sldId id="269" r:id="rId8"/>
    <p:sldId id="271" r:id="rId9"/>
    <p:sldId id="273" r:id="rId10"/>
    <p:sldId id="282" r:id="rId11"/>
    <p:sldId id="283" r:id="rId12"/>
    <p:sldId id="284" r:id="rId13"/>
    <p:sldId id="275" r:id="rId1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3"/>
    <p:restoredTop sz="94707"/>
  </p:normalViewPr>
  <p:slideViewPr>
    <p:cSldViewPr snapToGrid="0" snapToObjects="1">
      <p:cViewPr varScale="1">
        <p:scale>
          <a:sx n="72" d="100"/>
          <a:sy n="72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8D0F5-3C56-0C44-ABC5-399E042874E3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073833B-3AE7-5741-8ACB-CE225DF00C91}">
      <dgm:prSet phldrT="[Texto]" custT="1"/>
      <dgm:spPr/>
      <dgm:t>
        <a:bodyPr/>
        <a:lstStyle/>
        <a:p>
          <a:pPr algn="r"/>
          <a:r>
            <a:rPr lang="es-ES" sz="2400" b="1" u="none" dirty="0"/>
            <a:t>Desarrollo de Épica</a:t>
          </a:r>
        </a:p>
      </dgm:t>
    </dgm:pt>
    <dgm:pt modelId="{3687C7AC-CD02-BB4D-BDF8-28B682AA10E1}" type="parTrans" cxnId="{83CC5DAA-3B8E-9E44-8481-611D2380A4A7}">
      <dgm:prSet/>
      <dgm:spPr/>
      <dgm:t>
        <a:bodyPr/>
        <a:lstStyle/>
        <a:p>
          <a:endParaRPr lang="es-ES" sz="1050" b="1" u="none"/>
        </a:p>
      </dgm:t>
    </dgm:pt>
    <dgm:pt modelId="{D905E06D-6581-544A-9B9E-403C15E22F16}" type="sibTrans" cxnId="{83CC5DAA-3B8E-9E44-8481-611D2380A4A7}">
      <dgm:prSet/>
      <dgm:spPr/>
      <dgm:t>
        <a:bodyPr/>
        <a:lstStyle/>
        <a:p>
          <a:endParaRPr lang="es-ES" sz="1050" b="1" u="none"/>
        </a:p>
      </dgm:t>
    </dgm:pt>
    <dgm:pt modelId="{77AB47EB-047D-A84A-93CF-5A58EBD0E8E8}" type="pres">
      <dgm:prSet presAssocID="{1658D0F5-3C56-0C44-ABC5-399E042874E3}" presName="Name0" presStyleCnt="0">
        <dgm:presLayoutVars>
          <dgm:chMax val="7"/>
          <dgm:chPref val="7"/>
          <dgm:dir/>
        </dgm:presLayoutVars>
      </dgm:prSet>
      <dgm:spPr/>
    </dgm:pt>
    <dgm:pt modelId="{BBA4C38C-61D4-D449-B37A-093337970611}" type="pres">
      <dgm:prSet presAssocID="{1658D0F5-3C56-0C44-ABC5-399E042874E3}" presName="Name1" presStyleCnt="0"/>
      <dgm:spPr/>
    </dgm:pt>
    <dgm:pt modelId="{648D7B60-6BC4-B745-8057-3CF7D5CB2908}" type="pres">
      <dgm:prSet presAssocID="{1658D0F5-3C56-0C44-ABC5-399E042874E3}" presName="cycle" presStyleCnt="0"/>
      <dgm:spPr/>
    </dgm:pt>
    <dgm:pt modelId="{8E1423D3-F635-A540-A56B-6374D7EC83CB}" type="pres">
      <dgm:prSet presAssocID="{1658D0F5-3C56-0C44-ABC5-399E042874E3}" presName="srcNode" presStyleLbl="node1" presStyleIdx="0" presStyleCnt="1"/>
      <dgm:spPr/>
    </dgm:pt>
    <dgm:pt modelId="{1DDCE544-2C5C-7641-A32B-A23A8F13EA74}" type="pres">
      <dgm:prSet presAssocID="{1658D0F5-3C56-0C44-ABC5-399E042874E3}" presName="conn" presStyleLbl="parChTrans1D2" presStyleIdx="0" presStyleCnt="1"/>
      <dgm:spPr/>
    </dgm:pt>
    <dgm:pt modelId="{6D90E21C-12AC-D245-84BE-061E283B2FD2}" type="pres">
      <dgm:prSet presAssocID="{1658D0F5-3C56-0C44-ABC5-399E042874E3}" presName="extraNode" presStyleLbl="node1" presStyleIdx="0" presStyleCnt="1"/>
      <dgm:spPr/>
    </dgm:pt>
    <dgm:pt modelId="{411E2919-DC55-1E40-8D01-37167686BB66}" type="pres">
      <dgm:prSet presAssocID="{1658D0F5-3C56-0C44-ABC5-399E042874E3}" presName="dstNode" presStyleLbl="node1" presStyleIdx="0" presStyleCnt="1"/>
      <dgm:spPr/>
    </dgm:pt>
    <dgm:pt modelId="{6F3E0A38-58B0-274E-9C9A-417C4D8D4EF4}" type="pres">
      <dgm:prSet presAssocID="{E073833B-3AE7-5741-8ACB-CE225DF00C91}" presName="text_1" presStyleLbl="node1" presStyleIdx="0" presStyleCnt="1" custScaleX="102745" custScaleY="15166" custLinFactNeighborX="-3842" custLinFactNeighborY="-85068">
        <dgm:presLayoutVars>
          <dgm:bulletEnabled val="1"/>
        </dgm:presLayoutVars>
      </dgm:prSet>
      <dgm:spPr/>
    </dgm:pt>
    <dgm:pt modelId="{847FED73-6A25-E34E-9B6C-3F90EA52A916}" type="pres">
      <dgm:prSet presAssocID="{E073833B-3AE7-5741-8ACB-CE225DF00C91}" presName="accent_1" presStyleCnt="0"/>
      <dgm:spPr/>
    </dgm:pt>
    <dgm:pt modelId="{74F097CA-092B-D04C-B3C4-A5FA64E19FFF}" type="pres">
      <dgm:prSet presAssocID="{E073833B-3AE7-5741-8ACB-CE225DF00C91}" presName="accentRepeatNode" presStyleLbl="solidFgAcc1" presStyleIdx="0" presStyleCnt="1" custScaleX="23520" custScaleY="15112" custLinFactNeighborX="-19458" custLinFactNeighborY="-66879"/>
      <dgm:spPr/>
    </dgm:pt>
  </dgm:ptLst>
  <dgm:cxnLst>
    <dgm:cxn modelId="{A418167B-B743-9741-BD8A-A081055F5DBE}" type="presOf" srcId="{D905E06D-6581-544A-9B9E-403C15E22F16}" destId="{1DDCE544-2C5C-7641-A32B-A23A8F13EA74}" srcOrd="0" destOrd="0" presId="urn:microsoft.com/office/officeart/2008/layout/VerticalCurvedList"/>
    <dgm:cxn modelId="{E60A849A-026A-E94F-93F8-71FD2500DFD2}" type="presOf" srcId="{1658D0F5-3C56-0C44-ABC5-399E042874E3}" destId="{77AB47EB-047D-A84A-93CF-5A58EBD0E8E8}" srcOrd="0" destOrd="0" presId="urn:microsoft.com/office/officeart/2008/layout/VerticalCurvedList"/>
    <dgm:cxn modelId="{83CC5DAA-3B8E-9E44-8481-611D2380A4A7}" srcId="{1658D0F5-3C56-0C44-ABC5-399E042874E3}" destId="{E073833B-3AE7-5741-8ACB-CE225DF00C91}" srcOrd="0" destOrd="0" parTransId="{3687C7AC-CD02-BB4D-BDF8-28B682AA10E1}" sibTransId="{D905E06D-6581-544A-9B9E-403C15E22F16}"/>
    <dgm:cxn modelId="{FA3156D8-AA36-7645-BC82-D6862B501B46}" type="presOf" srcId="{E073833B-3AE7-5741-8ACB-CE225DF00C91}" destId="{6F3E0A38-58B0-274E-9C9A-417C4D8D4EF4}" srcOrd="0" destOrd="0" presId="urn:microsoft.com/office/officeart/2008/layout/VerticalCurvedList"/>
    <dgm:cxn modelId="{DE7D3091-1082-334F-8644-3E92ADC0DE84}" type="presParOf" srcId="{77AB47EB-047D-A84A-93CF-5A58EBD0E8E8}" destId="{BBA4C38C-61D4-D449-B37A-093337970611}" srcOrd="0" destOrd="0" presId="urn:microsoft.com/office/officeart/2008/layout/VerticalCurvedList"/>
    <dgm:cxn modelId="{CB81EC93-6B88-FD43-9D04-C3063223A808}" type="presParOf" srcId="{BBA4C38C-61D4-D449-B37A-093337970611}" destId="{648D7B60-6BC4-B745-8057-3CF7D5CB2908}" srcOrd="0" destOrd="0" presId="urn:microsoft.com/office/officeart/2008/layout/VerticalCurvedList"/>
    <dgm:cxn modelId="{F6168595-ED7D-B04D-B85A-FD1D1018B80A}" type="presParOf" srcId="{648D7B60-6BC4-B745-8057-3CF7D5CB2908}" destId="{8E1423D3-F635-A540-A56B-6374D7EC83CB}" srcOrd="0" destOrd="0" presId="urn:microsoft.com/office/officeart/2008/layout/VerticalCurvedList"/>
    <dgm:cxn modelId="{D8864DEA-E781-B84C-A122-936456129723}" type="presParOf" srcId="{648D7B60-6BC4-B745-8057-3CF7D5CB2908}" destId="{1DDCE544-2C5C-7641-A32B-A23A8F13EA74}" srcOrd="1" destOrd="0" presId="urn:microsoft.com/office/officeart/2008/layout/VerticalCurvedList"/>
    <dgm:cxn modelId="{E95E42A0-D795-894A-B493-69496E463245}" type="presParOf" srcId="{648D7B60-6BC4-B745-8057-3CF7D5CB2908}" destId="{6D90E21C-12AC-D245-84BE-061E283B2FD2}" srcOrd="2" destOrd="0" presId="urn:microsoft.com/office/officeart/2008/layout/VerticalCurvedList"/>
    <dgm:cxn modelId="{2E29C29F-8481-C247-AF2A-2EE488996EF2}" type="presParOf" srcId="{648D7B60-6BC4-B745-8057-3CF7D5CB2908}" destId="{411E2919-DC55-1E40-8D01-37167686BB66}" srcOrd="3" destOrd="0" presId="urn:microsoft.com/office/officeart/2008/layout/VerticalCurvedList"/>
    <dgm:cxn modelId="{7077188C-5A6F-344E-B9CD-34B01878A436}" type="presParOf" srcId="{BBA4C38C-61D4-D449-B37A-093337970611}" destId="{6F3E0A38-58B0-274E-9C9A-417C4D8D4EF4}" srcOrd="1" destOrd="0" presId="urn:microsoft.com/office/officeart/2008/layout/VerticalCurvedList"/>
    <dgm:cxn modelId="{90E6E5ED-A850-0E4E-8ECD-8E77534CCE7E}" type="presParOf" srcId="{BBA4C38C-61D4-D449-B37A-093337970611}" destId="{847FED73-6A25-E34E-9B6C-3F90EA52A916}" srcOrd="2" destOrd="0" presId="urn:microsoft.com/office/officeart/2008/layout/VerticalCurvedList"/>
    <dgm:cxn modelId="{B7954A9B-DFCE-4946-9A9D-30DF7BBE1745}" type="presParOf" srcId="{847FED73-6A25-E34E-9B6C-3F90EA52A916}" destId="{74F097CA-092B-D04C-B3C4-A5FA64E19F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2D496F-3EC5-0447-91F3-0554C064314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F4BBAC1-CD98-1648-A575-A3FDB795C380}">
      <dgm:prSet phldrT="[Texto]" custT="1"/>
      <dgm:spPr/>
      <dgm:t>
        <a:bodyPr/>
        <a:lstStyle/>
        <a:p>
          <a:r>
            <a:rPr lang="es-ES" sz="2800" dirty="0"/>
            <a:t>Plan</a:t>
          </a:r>
        </a:p>
      </dgm:t>
    </dgm:pt>
    <dgm:pt modelId="{8F85601E-B94E-3F4B-8E51-4F77B66420B8}" type="parTrans" cxnId="{5B15A5D5-F32E-A048-A1E5-52BCEEABBC66}">
      <dgm:prSet/>
      <dgm:spPr/>
      <dgm:t>
        <a:bodyPr/>
        <a:lstStyle/>
        <a:p>
          <a:endParaRPr lang="es-ES" sz="1400"/>
        </a:p>
      </dgm:t>
    </dgm:pt>
    <dgm:pt modelId="{773BE79A-C271-C249-A89B-F6F9142AC3F1}" type="sibTrans" cxnId="{5B15A5D5-F32E-A048-A1E5-52BCEEABBC66}">
      <dgm:prSet/>
      <dgm:spPr/>
      <dgm:t>
        <a:bodyPr/>
        <a:lstStyle/>
        <a:p>
          <a:endParaRPr lang="es-ES" sz="1400"/>
        </a:p>
      </dgm:t>
    </dgm:pt>
    <dgm:pt modelId="{6E3EEBD2-8365-5F46-BF1C-1A43959B2CB7}">
      <dgm:prSet phldrT="[Texto]" custT="1"/>
      <dgm:spPr/>
      <dgm:t>
        <a:bodyPr/>
        <a:lstStyle/>
        <a:p>
          <a:r>
            <a:rPr lang="es-ES" sz="2800" dirty="0"/>
            <a:t>Execute</a:t>
          </a:r>
        </a:p>
      </dgm:t>
    </dgm:pt>
    <dgm:pt modelId="{B0ADA12F-15F7-974E-983B-87ACC59BE972}" type="parTrans" cxnId="{CD25C0EB-38B9-6641-A2E6-45CC22FEDE43}">
      <dgm:prSet/>
      <dgm:spPr/>
      <dgm:t>
        <a:bodyPr/>
        <a:lstStyle/>
        <a:p>
          <a:endParaRPr lang="es-ES" sz="1400"/>
        </a:p>
      </dgm:t>
    </dgm:pt>
    <dgm:pt modelId="{F30B7BF9-2348-3541-B100-CC3C6C2F7B93}" type="sibTrans" cxnId="{CD25C0EB-38B9-6641-A2E6-45CC22FEDE43}">
      <dgm:prSet/>
      <dgm:spPr/>
      <dgm:t>
        <a:bodyPr/>
        <a:lstStyle/>
        <a:p>
          <a:endParaRPr lang="es-ES" sz="1400"/>
        </a:p>
      </dgm:t>
    </dgm:pt>
    <dgm:pt modelId="{1EE375E2-ACCE-774C-9421-2066D6826108}">
      <dgm:prSet phldrT="[Texto]" custT="1"/>
      <dgm:spPr/>
      <dgm:t>
        <a:bodyPr/>
        <a:lstStyle/>
        <a:p>
          <a:r>
            <a:rPr lang="es-ES" sz="2800" dirty="0"/>
            <a:t>Review</a:t>
          </a:r>
        </a:p>
      </dgm:t>
    </dgm:pt>
    <dgm:pt modelId="{80326701-C58B-3C46-9A37-4E0C48FB0BFA}" type="parTrans" cxnId="{54C2C21A-B49C-D74C-A627-F31F3C558B21}">
      <dgm:prSet/>
      <dgm:spPr/>
      <dgm:t>
        <a:bodyPr/>
        <a:lstStyle/>
        <a:p>
          <a:endParaRPr lang="es-ES" sz="1400"/>
        </a:p>
      </dgm:t>
    </dgm:pt>
    <dgm:pt modelId="{D3E62091-AB67-7A4A-A99B-92731994AD8A}" type="sibTrans" cxnId="{54C2C21A-B49C-D74C-A627-F31F3C558B21}">
      <dgm:prSet/>
      <dgm:spPr/>
      <dgm:t>
        <a:bodyPr/>
        <a:lstStyle/>
        <a:p>
          <a:endParaRPr lang="es-ES" sz="1400"/>
        </a:p>
      </dgm:t>
    </dgm:pt>
    <dgm:pt modelId="{502762DA-7AD3-0143-8D1A-4E643798C55B}">
      <dgm:prSet phldrT="[Texto]" custT="1"/>
      <dgm:spPr/>
      <dgm:t>
        <a:bodyPr/>
        <a:lstStyle/>
        <a:p>
          <a:r>
            <a:rPr lang="es-ES" sz="2800" dirty="0"/>
            <a:t>Retro</a:t>
          </a:r>
        </a:p>
      </dgm:t>
    </dgm:pt>
    <dgm:pt modelId="{982F38CD-2DF5-E64F-8265-AF25D64A866E}" type="parTrans" cxnId="{24A17CD4-E38D-134D-B002-48C1BC505CDD}">
      <dgm:prSet/>
      <dgm:spPr/>
      <dgm:t>
        <a:bodyPr/>
        <a:lstStyle/>
        <a:p>
          <a:endParaRPr lang="es-ES"/>
        </a:p>
      </dgm:t>
    </dgm:pt>
    <dgm:pt modelId="{540E3D83-DF01-AA4D-B81F-B5F702F6A79F}" type="sibTrans" cxnId="{24A17CD4-E38D-134D-B002-48C1BC505CDD}">
      <dgm:prSet/>
      <dgm:spPr/>
      <dgm:t>
        <a:bodyPr/>
        <a:lstStyle/>
        <a:p>
          <a:endParaRPr lang="es-ES"/>
        </a:p>
      </dgm:t>
    </dgm:pt>
    <dgm:pt modelId="{25444754-FAD8-8B45-AF12-76110ED18873}" type="pres">
      <dgm:prSet presAssocID="{E42D496F-3EC5-0447-91F3-0554C0643140}" presName="Name0" presStyleCnt="0">
        <dgm:presLayoutVars>
          <dgm:dir/>
          <dgm:animLvl val="lvl"/>
          <dgm:resizeHandles val="exact"/>
        </dgm:presLayoutVars>
      </dgm:prSet>
      <dgm:spPr/>
    </dgm:pt>
    <dgm:pt modelId="{EEF09479-B3D6-A341-9A93-22C6BA1AABD1}" type="pres">
      <dgm:prSet presAssocID="{9F4BBAC1-CD98-1648-A575-A3FDB795C38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195D80A-8D00-C346-99EB-577CDF704182}" type="pres">
      <dgm:prSet presAssocID="{773BE79A-C271-C249-A89B-F6F9142AC3F1}" presName="parTxOnlySpace" presStyleCnt="0"/>
      <dgm:spPr/>
    </dgm:pt>
    <dgm:pt modelId="{C2F39F7A-085E-E049-B84A-4E0861A0C6DB}" type="pres">
      <dgm:prSet presAssocID="{6E3EEBD2-8365-5F46-BF1C-1A43959B2C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0BAC0F-5443-CF4C-BAD4-9504E6E373E9}" type="pres">
      <dgm:prSet presAssocID="{F30B7BF9-2348-3541-B100-CC3C6C2F7B93}" presName="parTxOnlySpace" presStyleCnt="0"/>
      <dgm:spPr/>
    </dgm:pt>
    <dgm:pt modelId="{7C98E574-9740-A842-B5F8-BF9CCFFC7D3B}" type="pres">
      <dgm:prSet presAssocID="{1EE375E2-ACCE-774C-9421-2066D682610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12BE242-35B4-D049-91FE-F0B81477E9FB}" type="pres">
      <dgm:prSet presAssocID="{D3E62091-AB67-7A4A-A99B-92731994AD8A}" presName="parTxOnlySpace" presStyleCnt="0"/>
      <dgm:spPr/>
    </dgm:pt>
    <dgm:pt modelId="{F4A34755-1C9D-1549-9CC7-73BDA237FA51}" type="pres">
      <dgm:prSet presAssocID="{502762DA-7AD3-0143-8D1A-4E643798C55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E6CDB19-1792-B441-9B1B-FE153F6939D2}" type="presOf" srcId="{6E3EEBD2-8365-5F46-BF1C-1A43959B2CB7}" destId="{C2F39F7A-085E-E049-B84A-4E0861A0C6DB}" srcOrd="0" destOrd="0" presId="urn:microsoft.com/office/officeart/2005/8/layout/chevron1"/>
    <dgm:cxn modelId="{54C2C21A-B49C-D74C-A627-F31F3C558B21}" srcId="{E42D496F-3EC5-0447-91F3-0554C0643140}" destId="{1EE375E2-ACCE-774C-9421-2066D6826108}" srcOrd="2" destOrd="0" parTransId="{80326701-C58B-3C46-9A37-4E0C48FB0BFA}" sibTransId="{D3E62091-AB67-7A4A-A99B-92731994AD8A}"/>
    <dgm:cxn modelId="{A1BBFD47-74CD-F648-9782-DAD96BE57F99}" type="presOf" srcId="{1EE375E2-ACCE-774C-9421-2066D6826108}" destId="{7C98E574-9740-A842-B5F8-BF9CCFFC7D3B}" srcOrd="0" destOrd="0" presId="urn:microsoft.com/office/officeart/2005/8/layout/chevron1"/>
    <dgm:cxn modelId="{7DE184D2-DDDE-0544-BACA-B44F3132EB15}" type="presOf" srcId="{9F4BBAC1-CD98-1648-A575-A3FDB795C380}" destId="{EEF09479-B3D6-A341-9A93-22C6BA1AABD1}" srcOrd="0" destOrd="0" presId="urn:microsoft.com/office/officeart/2005/8/layout/chevron1"/>
    <dgm:cxn modelId="{24A17CD4-E38D-134D-B002-48C1BC505CDD}" srcId="{E42D496F-3EC5-0447-91F3-0554C0643140}" destId="{502762DA-7AD3-0143-8D1A-4E643798C55B}" srcOrd="3" destOrd="0" parTransId="{982F38CD-2DF5-E64F-8265-AF25D64A866E}" sibTransId="{540E3D83-DF01-AA4D-B81F-B5F702F6A79F}"/>
    <dgm:cxn modelId="{5B15A5D5-F32E-A048-A1E5-52BCEEABBC66}" srcId="{E42D496F-3EC5-0447-91F3-0554C0643140}" destId="{9F4BBAC1-CD98-1648-A575-A3FDB795C380}" srcOrd="0" destOrd="0" parTransId="{8F85601E-B94E-3F4B-8E51-4F77B66420B8}" sibTransId="{773BE79A-C271-C249-A89B-F6F9142AC3F1}"/>
    <dgm:cxn modelId="{A9E0CDDA-9C74-5046-9AB4-5B02E625AEA8}" type="presOf" srcId="{502762DA-7AD3-0143-8D1A-4E643798C55B}" destId="{F4A34755-1C9D-1549-9CC7-73BDA237FA51}" srcOrd="0" destOrd="0" presId="urn:microsoft.com/office/officeart/2005/8/layout/chevron1"/>
    <dgm:cxn modelId="{7A79CAE9-E8B7-F343-A24A-BF0C5E6BB8BD}" type="presOf" srcId="{E42D496F-3EC5-0447-91F3-0554C0643140}" destId="{25444754-FAD8-8B45-AF12-76110ED18873}" srcOrd="0" destOrd="0" presId="urn:microsoft.com/office/officeart/2005/8/layout/chevron1"/>
    <dgm:cxn modelId="{CD25C0EB-38B9-6641-A2E6-45CC22FEDE43}" srcId="{E42D496F-3EC5-0447-91F3-0554C0643140}" destId="{6E3EEBD2-8365-5F46-BF1C-1A43959B2CB7}" srcOrd="1" destOrd="0" parTransId="{B0ADA12F-15F7-974E-983B-87ACC59BE972}" sibTransId="{F30B7BF9-2348-3541-B100-CC3C6C2F7B93}"/>
    <dgm:cxn modelId="{2FC3E09C-3BC8-004E-8E4C-BFF19817C70F}" type="presParOf" srcId="{25444754-FAD8-8B45-AF12-76110ED18873}" destId="{EEF09479-B3D6-A341-9A93-22C6BA1AABD1}" srcOrd="0" destOrd="0" presId="urn:microsoft.com/office/officeart/2005/8/layout/chevron1"/>
    <dgm:cxn modelId="{D8CFA72A-1AE8-6849-AFCA-94C9FC9FB866}" type="presParOf" srcId="{25444754-FAD8-8B45-AF12-76110ED18873}" destId="{E195D80A-8D00-C346-99EB-577CDF704182}" srcOrd="1" destOrd="0" presId="urn:microsoft.com/office/officeart/2005/8/layout/chevron1"/>
    <dgm:cxn modelId="{5EB7E6B7-02C0-B341-93E9-6CC3E359F596}" type="presParOf" srcId="{25444754-FAD8-8B45-AF12-76110ED18873}" destId="{C2F39F7A-085E-E049-B84A-4E0861A0C6DB}" srcOrd="2" destOrd="0" presId="urn:microsoft.com/office/officeart/2005/8/layout/chevron1"/>
    <dgm:cxn modelId="{0229F939-2F5F-AE4D-A5FC-4D98FFDDB7A2}" type="presParOf" srcId="{25444754-FAD8-8B45-AF12-76110ED18873}" destId="{DC0BAC0F-5443-CF4C-BAD4-9504E6E373E9}" srcOrd="3" destOrd="0" presId="urn:microsoft.com/office/officeart/2005/8/layout/chevron1"/>
    <dgm:cxn modelId="{024AE99C-4270-204B-9BC8-851C5BAC2289}" type="presParOf" srcId="{25444754-FAD8-8B45-AF12-76110ED18873}" destId="{7C98E574-9740-A842-B5F8-BF9CCFFC7D3B}" srcOrd="4" destOrd="0" presId="urn:microsoft.com/office/officeart/2005/8/layout/chevron1"/>
    <dgm:cxn modelId="{7DCC754D-8B2A-5743-AC37-F9A262DAB2F7}" type="presParOf" srcId="{25444754-FAD8-8B45-AF12-76110ED18873}" destId="{412BE242-35B4-D049-91FE-F0B81477E9FB}" srcOrd="5" destOrd="0" presId="urn:microsoft.com/office/officeart/2005/8/layout/chevron1"/>
    <dgm:cxn modelId="{1AD40411-38B3-C448-81EE-AF5B1F6518E6}" type="presParOf" srcId="{25444754-FAD8-8B45-AF12-76110ED18873}" destId="{F4A34755-1C9D-1549-9CC7-73BDA237FA5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CE544-2C5C-7641-A32B-A23A8F13EA74}">
      <dsp:nvSpPr>
        <dsp:cNvPr id="0" name=""/>
        <dsp:cNvSpPr/>
      </dsp:nvSpPr>
      <dsp:spPr>
        <a:xfrm>
          <a:off x="-6233395" y="-977170"/>
          <a:ext cx="7604166" cy="7604166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E0A38-58B0-274E-9C9A-417C4D8D4EF4}">
      <dsp:nvSpPr>
        <dsp:cNvPr id="0" name=""/>
        <dsp:cNvSpPr/>
      </dsp:nvSpPr>
      <dsp:spPr>
        <a:xfrm>
          <a:off x="828063" y="317655"/>
          <a:ext cx="9794405" cy="4104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42275" tIns="60960" rIns="60960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u="none" kern="1200" dirty="0"/>
            <a:t>Desarrollo de Épica</a:t>
          </a:r>
        </a:p>
      </dsp:txBody>
      <dsp:txXfrm>
        <a:off x="828063" y="317655"/>
        <a:ext cx="9794405" cy="410411"/>
      </dsp:txXfrm>
    </dsp:sp>
    <dsp:sp modelId="{74F097CA-092B-D04C-B3C4-A5FA64E19FFF}">
      <dsp:nvSpPr>
        <dsp:cNvPr id="0" name=""/>
        <dsp:cNvSpPr/>
      </dsp:nvSpPr>
      <dsp:spPr>
        <a:xfrm>
          <a:off x="269147" y="307027"/>
          <a:ext cx="795602" cy="5111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09479-B3D6-A341-9A93-22C6BA1AABD1}">
      <dsp:nvSpPr>
        <dsp:cNvPr id="0" name=""/>
        <dsp:cNvSpPr/>
      </dsp:nvSpPr>
      <dsp:spPr>
        <a:xfrm>
          <a:off x="3770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Plan</a:t>
          </a:r>
        </a:p>
      </dsp:txBody>
      <dsp:txXfrm>
        <a:off x="305584" y="0"/>
        <a:ext cx="1591090" cy="603628"/>
      </dsp:txXfrm>
    </dsp:sp>
    <dsp:sp modelId="{C2F39F7A-085E-E049-B84A-4E0861A0C6DB}">
      <dsp:nvSpPr>
        <dsp:cNvPr id="0" name=""/>
        <dsp:cNvSpPr/>
      </dsp:nvSpPr>
      <dsp:spPr>
        <a:xfrm>
          <a:off x="1979017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Execute</a:t>
          </a:r>
        </a:p>
      </dsp:txBody>
      <dsp:txXfrm>
        <a:off x="2280831" y="0"/>
        <a:ext cx="1591090" cy="603628"/>
      </dsp:txXfrm>
    </dsp:sp>
    <dsp:sp modelId="{7C98E574-9740-A842-B5F8-BF9CCFFC7D3B}">
      <dsp:nvSpPr>
        <dsp:cNvPr id="0" name=""/>
        <dsp:cNvSpPr/>
      </dsp:nvSpPr>
      <dsp:spPr>
        <a:xfrm>
          <a:off x="3954264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Review</a:t>
          </a:r>
        </a:p>
      </dsp:txBody>
      <dsp:txXfrm>
        <a:off x="4256078" y="0"/>
        <a:ext cx="1591090" cy="603628"/>
      </dsp:txXfrm>
    </dsp:sp>
    <dsp:sp modelId="{F4A34755-1C9D-1549-9CC7-73BDA237FA51}">
      <dsp:nvSpPr>
        <dsp:cNvPr id="0" name=""/>
        <dsp:cNvSpPr/>
      </dsp:nvSpPr>
      <dsp:spPr>
        <a:xfrm>
          <a:off x="5929510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Retro</a:t>
          </a:r>
        </a:p>
      </dsp:txBody>
      <dsp:txXfrm>
        <a:off x="6231324" y="0"/>
        <a:ext cx="1591090" cy="603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6355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06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69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717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37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736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3636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9686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00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3628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1134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3472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6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4.tiff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3.tiff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endParaRPr lang="es-PE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pic>
        <p:nvPicPr>
          <p:cNvPr id="85" name="Imagen 84">
            <a:extLst>
              <a:ext uri="{FF2B5EF4-FFF2-40B4-BE49-F238E27FC236}">
                <a16:creationId xmlns:a16="http://schemas.microsoft.com/office/drawing/2014/main" id="{4E5A6BDE-FC4B-DB45-B73A-F95A7781C6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9719" y="227601"/>
            <a:ext cx="344244" cy="329699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09D5B376-0829-8343-BF8F-679E22E65F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6690" y="226957"/>
            <a:ext cx="351230" cy="32969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E2CB3FC-269C-704B-8680-8EA20455AF33}"/>
              </a:ext>
            </a:extLst>
          </p:cNvPr>
          <p:cNvSpPr/>
          <p:nvPr/>
        </p:nvSpPr>
        <p:spPr>
          <a:xfrm>
            <a:off x="7795889" y="285902"/>
            <a:ext cx="7377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ECOPETROL</a:t>
            </a:r>
            <a:endParaRPr lang="es-CO" sz="9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A8B3445-D357-3044-B976-25453885C5C0}"/>
              </a:ext>
            </a:extLst>
          </p:cNvPr>
          <p:cNvSpPr/>
          <p:nvPr/>
        </p:nvSpPr>
        <p:spPr>
          <a:xfrm>
            <a:off x="10054925" y="285902"/>
            <a:ext cx="13789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900" dirty="0"/>
              <a:t>PENSEMOS SI  Consultant</a:t>
            </a:r>
          </a:p>
        </p:txBody>
      </p:sp>
      <p:sp>
        <p:nvSpPr>
          <p:cNvPr id="253" name="Rectángulo 252">
            <a:extLst>
              <a:ext uri="{FF2B5EF4-FFF2-40B4-BE49-F238E27FC236}">
                <a16:creationId xmlns:a16="http://schemas.microsoft.com/office/drawing/2014/main" id="{0859E8EA-398E-DD4D-8A4A-A301ECB8155B}"/>
              </a:ext>
            </a:extLst>
          </p:cNvPr>
          <p:cNvSpPr/>
          <p:nvPr/>
        </p:nvSpPr>
        <p:spPr>
          <a:xfrm>
            <a:off x="3705872" y="286003"/>
            <a:ext cx="3980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000" b="1" dirty="0"/>
              <a:t>AGILE Implementation Roadmap   </a:t>
            </a:r>
            <a:endParaRPr lang="es-CO" sz="2000" b="1" dirty="0"/>
          </a:p>
        </p:txBody>
      </p:sp>
      <p:sp>
        <p:nvSpPr>
          <p:cNvPr id="264" name="Rectángulo 263">
            <a:extLst>
              <a:ext uri="{FF2B5EF4-FFF2-40B4-BE49-F238E27FC236}">
                <a16:creationId xmlns:a16="http://schemas.microsoft.com/office/drawing/2014/main" id="{359C7AE9-EE01-7A47-BAC7-2A18867D59D7}"/>
              </a:ext>
            </a:extLst>
          </p:cNvPr>
          <p:cNvSpPr/>
          <p:nvPr/>
        </p:nvSpPr>
        <p:spPr>
          <a:xfrm>
            <a:off x="8770009" y="498119"/>
            <a:ext cx="3181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400" b="1" dirty="0"/>
              <a:t>Lean-Agile Center of Excellence</a:t>
            </a:r>
          </a:p>
        </p:txBody>
      </p:sp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A4A66452-A04C-D74D-B265-1B170C5ED260}"/>
              </a:ext>
            </a:extLst>
          </p:cNvPr>
          <p:cNvSpPr/>
          <p:nvPr/>
        </p:nvSpPr>
        <p:spPr>
          <a:xfrm>
            <a:off x="8737668" y="285902"/>
            <a:ext cx="10839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PENSEMOS SI.- RTE</a:t>
            </a:r>
            <a:endParaRPr lang="es-CO" sz="900" dirty="0"/>
          </a:p>
        </p:txBody>
      </p:sp>
      <p:pic>
        <p:nvPicPr>
          <p:cNvPr id="147" name="Imagen 146">
            <a:extLst>
              <a:ext uri="{FF2B5EF4-FFF2-40B4-BE49-F238E27FC236}">
                <a16:creationId xmlns:a16="http://schemas.microsoft.com/office/drawing/2014/main" id="{2925D73C-4914-9F46-9A38-C7185A59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118" y="214257"/>
            <a:ext cx="413542" cy="34239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graphicFrame>
        <p:nvGraphicFramePr>
          <p:cNvPr id="148" name="Diagrama 147">
            <a:extLst>
              <a:ext uri="{FF2B5EF4-FFF2-40B4-BE49-F238E27FC236}">
                <a16:creationId xmlns:a16="http://schemas.microsoft.com/office/drawing/2014/main" id="{D3D5E066-782A-4944-A9BB-379B6D26DBD3}"/>
              </a:ext>
            </a:extLst>
          </p:cNvPr>
          <p:cNvGraphicFramePr/>
          <p:nvPr>
            <p:extLst/>
          </p:nvPr>
        </p:nvGraphicFramePr>
        <p:xfrm>
          <a:off x="469900" y="827174"/>
          <a:ext cx="11224064" cy="5649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9" name="Rectángulo 148">
            <a:extLst>
              <a:ext uri="{FF2B5EF4-FFF2-40B4-BE49-F238E27FC236}">
                <a16:creationId xmlns:a16="http://schemas.microsoft.com/office/drawing/2014/main" id="{4B1B05CC-E227-BE40-9505-2FF576D484CA}"/>
              </a:ext>
            </a:extLst>
          </p:cNvPr>
          <p:cNvSpPr/>
          <p:nvPr/>
        </p:nvSpPr>
        <p:spPr>
          <a:xfrm>
            <a:off x="1632520" y="1517751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5"/>
            </a:pPr>
            <a:r>
              <a:rPr lang="es-ES" sz="1200" b="1" dirty="0">
                <a:solidFill>
                  <a:schemeClr val="tx2"/>
                </a:solidFill>
              </a:rPr>
              <a:t>PI Planning</a:t>
            </a:r>
            <a:endParaRPr lang="es-CO" sz="1200" b="1" dirty="0">
              <a:solidFill>
                <a:schemeClr val="tx2"/>
              </a:solidFill>
            </a:endParaRP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256FFF4E-C425-3549-93A3-4136103BAE89}"/>
              </a:ext>
            </a:extLst>
          </p:cNvPr>
          <p:cNvSpPr/>
          <p:nvPr/>
        </p:nvSpPr>
        <p:spPr>
          <a:xfrm>
            <a:off x="4556654" y="1828801"/>
            <a:ext cx="3417566" cy="1379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¿Contexto de negocio?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Resumen: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Visión del producto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Visión de la arquitectura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Descubrimiento del Mínimo Producto Viable (MVP)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Refinamiento historias de usuario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Planificación del equipo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Voto de confianza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E1CFB5F-FD3A-7E4E-B1F9-5EF873437884}"/>
              </a:ext>
            </a:extLst>
          </p:cNvPr>
          <p:cNvSpPr/>
          <p:nvPr/>
        </p:nvSpPr>
        <p:spPr>
          <a:xfrm>
            <a:off x="1899220" y="3155302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6"/>
            </a:pPr>
            <a:r>
              <a:rPr lang="es-ES" sz="1200" b="1" dirty="0">
                <a:solidFill>
                  <a:schemeClr val="tx2"/>
                </a:solidFill>
              </a:rPr>
              <a:t>Desarrollo evolutivo e incremental</a:t>
            </a:r>
            <a:endParaRPr lang="es-CO" sz="1200" b="1" dirty="0">
              <a:solidFill>
                <a:schemeClr val="tx2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ECCF20B-9A0C-AB46-8104-6E460A2AFA28}"/>
              </a:ext>
            </a:extLst>
          </p:cNvPr>
          <p:cNvGraphicFramePr/>
          <p:nvPr>
            <p:extLst/>
          </p:nvPr>
        </p:nvGraphicFramePr>
        <p:xfrm>
          <a:off x="2616377" y="4329484"/>
          <a:ext cx="8128000" cy="60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2FC4F6C8-BE1C-384A-9858-2EFF710578DB}"/>
              </a:ext>
            </a:extLst>
          </p:cNvPr>
          <p:cNvSpPr/>
          <p:nvPr/>
        </p:nvSpPr>
        <p:spPr>
          <a:xfrm>
            <a:off x="2616377" y="5491438"/>
            <a:ext cx="1881334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Los </a:t>
            </a:r>
            <a:r>
              <a:rPr lang="es-ES_tradnl" sz="900" b="1" dirty="0"/>
              <a:t>30 minutos </a:t>
            </a:r>
            <a:r>
              <a:rPr lang="es-ES_tradnl" sz="900" dirty="0"/>
              <a:t>iniciales del Sprint, resolveremos qué debemos trabajar en razón del valor de negocio y cómo podremos resolverlo en razón de la capacidad del equipo. Diseño general acordado.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8EA03BB-91F3-4146-AB17-7E7B63074D83}"/>
              </a:ext>
            </a:extLst>
          </p:cNvPr>
          <p:cNvSpPr/>
          <p:nvPr/>
        </p:nvSpPr>
        <p:spPr>
          <a:xfrm>
            <a:off x="4109596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BBBB8DE-D41F-9A41-BFBC-96908F8559A9}"/>
              </a:ext>
            </a:extLst>
          </p:cNvPr>
          <p:cNvSpPr/>
          <p:nvPr/>
        </p:nvSpPr>
        <p:spPr>
          <a:xfrm>
            <a:off x="6338623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97AADAF-8107-6B49-8958-EA2DAF9A83C8}"/>
              </a:ext>
            </a:extLst>
          </p:cNvPr>
          <p:cNvSpPr/>
          <p:nvPr/>
        </p:nvSpPr>
        <p:spPr>
          <a:xfrm>
            <a:off x="8269389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117494B-CA42-3F4F-8E59-A9919F7A7752}"/>
              </a:ext>
            </a:extLst>
          </p:cNvPr>
          <p:cNvSpPr/>
          <p:nvPr/>
        </p:nvSpPr>
        <p:spPr>
          <a:xfrm>
            <a:off x="10123146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38E001F-EEDD-3845-90AC-B4466BAEEA7E}"/>
              </a:ext>
            </a:extLst>
          </p:cNvPr>
          <p:cNvSpPr/>
          <p:nvPr/>
        </p:nvSpPr>
        <p:spPr>
          <a:xfrm>
            <a:off x="5164488" y="5511800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Dedicaremos </a:t>
            </a:r>
            <a:r>
              <a:rPr lang="es-ES_tradnl" sz="900" b="1" dirty="0"/>
              <a:t>3.5 horas </a:t>
            </a:r>
          </a:p>
          <a:p>
            <a:r>
              <a:rPr lang="es-ES_tradnl" sz="900" dirty="0"/>
              <a:t>efectivos para desarrollo evolutivo e incremental del producto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1727C9-4294-BA4F-BE5A-82F1E6233331}"/>
              </a:ext>
            </a:extLst>
          </p:cNvPr>
          <p:cNvSpPr/>
          <p:nvPr/>
        </p:nvSpPr>
        <p:spPr>
          <a:xfrm>
            <a:off x="7409849" y="5491438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b="1" dirty="0"/>
              <a:t>30 minutos </a:t>
            </a:r>
            <a:r>
              <a:rPr lang="es-ES_tradnl" sz="900" dirty="0"/>
              <a:t>antes de la ultima hora, realizaremos una presentación de las funcionalidades terminadas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9B18CA-2BCD-5847-AD2B-6BB025C088F8}"/>
              </a:ext>
            </a:extLst>
          </p:cNvPr>
          <p:cNvSpPr/>
          <p:nvPr/>
        </p:nvSpPr>
        <p:spPr>
          <a:xfrm>
            <a:off x="9910666" y="5466134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Los </a:t>
            </a:r>
            <a:r>
              <a:rPr lang="es-ES_tradnl" sz="900" b="1" dirty="0"/>
              <a:t>15 minutos </a:t>
            </a:r>
            <a:r>
              <a:rPr lang="es-ES_tradnl" sz="900" dirty="0"/>
              <a:t>finales del Sprint, evaluaremos nuestro proceso para identificar mejoras de cara al siguiente sprint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DA5DA2C-8854-074A-8C0D-866B062353E1}"/>
              </a:ext>
            </a:extLst>
          </p:cNvPr>
          <p:cNvSpPr/>
          <p:nvPr/>
        </p:nvSpPr>
        <p:spPr>
          <a:xfrm>
            <a:off x="7317138" y="5358642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E76D76E-FC51-664E-A782-C2E654AFA8C2}"/>
              </a:ext>
            </a:extLst>
          </p:cNvPr>
          <p:cNvSpPr/>
          <p:nvPr/>
        </p:nvSpPr>
        <p:spPr>
          <a:xfrm>
            <a:off x="9803799" y="5351834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57FF33B-E5C5-1D43-8C1A-CA14FC45C9B3}"/>
              </a:ext>
            </a:extLst>
          </p:cNvPr>
          <p:cNvSpPr/>
          <p:nvPr/>
        </p:nvSpPr>
        <p:spPr>
          <a:xfrm>
            <a:off x="2514600" y="5397500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BCB13CC-CEB1-0947-ACD8-EBC8BB6892D8}"/>
              </a:ext>
            </a:extLst>
          </p:cNvPr>
          <p:cNvSpPr/>
          <p:nvPr/>
        </p:nvSpPr>
        <p:spPr>
          <a:xfrm>
            <a:off x="5043838" y="5397500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8" name="Conector angular 7">
            <a:extLst>
              <a:ext uri="{FF2B5EF4-FFF2-40B4-BE49-F238E27FC236}">
                <a16:creationId xmlns:a16="http://schemas.microsoft.com/office/drawing/2014/main" id="{059A971D-9CAA-1141-BF14-A71827A322AE}"/>
              </a:ext>
            </a:extLst>
          </p:cNvPr>
          <p:cNvCxnSpPr>
            <a:cxnSpLocks/>
            <a:stCxn id="30" idx="4"/>
            <a:endCxn id="5" idx="0"/>
          </p:cNvCxnSpPr>
          <p:nvPr/>
        </p:nvCxnSpPr>
        <p:spPr>
          <a:xfrm rot="5400000">
            <a:off x="3106797" y="4274051"/>
            <a:ext cx="651902" cy="1594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BE82ACD6-C7BD-C546-896E-5BF1D4169F30}"/>
              </a:ext>
            </a:extLst>
          </p:cNvPr>
          <p:cNvCxnSpPr>
            <a:cxnSpLocks/>
            <a:stCxn id="31" idx="0"/>
            <a:endCxn id="25" idx="2"/>
          </p:cNvCxnSpPr>
          <p:nvPr/>
        </p:nvCxnSpPr>
        <p:spPr>
          <a:xfrm rot="16200000" flipV="1">
            <a:off x="5588297" y="3646021"/>
            <a:ext cx="1056856" cy="685097"/>
          </a:xfrm>
          <a:prstGeom prst="bentConnector4">
            <a:avLst>
              <a:gd name="adj1" fmla="val 24163"/>
              <a:gd name="adj2" fmla="val 133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AC216AE2-94BA-6840-9403-B84D5FBA012B}"/>
              </a:ext>
            </a:extLst>
          </p:cNvPr>
          <p:cNvCxnSpPr>
            <a:cxnSpLocks/>
            <a:stCxn id="31" idx="4"/>
            <a:endCxn id="26" idx="0"/>
          </p:cNvCxnSpPr>
          <p:nvPr/>
        </p:nvCxnSpPr>
        <p:spPr>
          <a:xfrm rot="5400000">
            <a:off x="5485930" y="4424157"/>
            <a:ext cx="651902" cy="1294785"/>
          </a:xfrm>
          <a:prstGeom prst="bentConnector3">
            <a:avLst>
              <a:gd name="adj1" fmla="val 636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407E0403-7A93-AE40-B4D0-6D3128473254}"/>
              </a:ext>
            </a:extLst>
          </p:cNvPr>
          <p:cNvCxnSpPr>
            <a:cxnSpLocks/>
            <a:stCxn id="32" idx="4"/>
            <a:endCxn id="27" idx="0"/>
          </p:cNvCxnSpPr>
          <p:nvPr/>
        </p:nvCxnSpPr>
        <p:spPr>
          <a:xfrm rot="5400000">
            <a:off x="7607392" y="4575995"/>
            <a:ext cx="613044" cy="952251"/>
          </a:xfrm>
          <a:prstGeom prst="bentConnector3">
            <a:avLst>
              <a:gd name="adj1" fmla="val 66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F8FE6B8-EA8B-8945-97BD-165A2B8426B3}"/>
              </a:ext>
            </a:extLst>
          </p:cNvPr>
          <p:cNvSpPr/>
          <p:nvPr/>
        </p:nvSpPr>
        <p:spPr>
          <a:xfrm>
            <a:off x="5894825" y="3419944"/>
            <a:ext cx="1791163" cy="7439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Cada 1 hora de iniciado cada Sprint y a la hora siguiente, se realiza un a sesión de</a:t>
            </a:r>
            <a:r>
              <a:rPr lang="es-ES_tradnl" sz="900" b="1" dirty="0"/>
              <a:t> 5 minutos</a:t>
            </a:r>
            <a:r>
              <a:rPr lang="es-ES_tradnl" sz="900" dirty="0"/>
              <a:t> equipo completo frente al Kanban y Program Board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ACE580-9AEC-E843-B77E-04F50FAC9352}"/>
              </a:ext>
            </a:extLst>
          </p:cNvPr>
          <p:cNvSpPr/>
          <p:nvPr/>
        </p:nvSpPr>
        <p:spPr>
          <a:xfrm>
            <a:off x="5774176" y="3345842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56" name="Conector angular 55">
            <a:extLst>
              <a:ext uri="{FF2B5EF4-FFF2-40B4-BE49-F238E27FC236}">
                <a16:creationId xmlns:a16="http://schemas.microsoft.com/office/drawing/2014/main" id="{A6D9FA78-8F20-A546-9320-B204ED1BC10F}"/>
              </a:ext>
            </a:extLst>
          </p:cNvPr>
          <p:cNvCxnSpPr>
            <a:cxnSpLocks/>
            <a:stCxn id="33" idx="4"/>
            <a:endCxn id="28" idx="0"/>
          </p:cNvCxnSpPr>
          <p:nvPr/>
        </p:nvCxnSpPr>
        <p:spPr>
          <a:xfrm rot="5400000">
            <a:off x="9781005" y="4889043"/>
            <a:ext cx="606236" cy="319347"/>
          </a:xfrm>
          <a:prstGeom prst="bentConnector3">
            <a:avLst>
              <a:gd name="adj1" fmla="val 625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61">
            <a:extLst>
              <a:ext uri="{FF2B5EF4-FFF2-40B4-BE49-F238E27FC236}">
                <a16:creationId xmlns:a16="http://schemas.microsoft.com/office/drawing/2014/main" id="{1F45AC0B-43BA-DF49-AEEA-A16E37898F2E}"/>
              </a:ext>
            </a:extLst>
          </p:cNvPr>
          <p:cNvSpPr/>
          <p:nvPr/>
        </p:nvSpPr>
        <p:spPr>
          <a:xfrm>
            <a:off x="2813130" y="4985406"/>
            <a:ext cx="1353696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¿Qué comprometemos para el Sprint?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45ED00D8-FAAD-5047-A097-74282E44C4D4}"/>
              </a:ext>
            </a:extLst>
          </p:cNvPr>
          <p:cNvSpPr/>
          <p:nvPr/>
        </p:nvSpPr>
        <p:spPr>
          <a:xfrm>
            <a:off x="4815210" y="3666014"/>
            <a:ext cx="1009765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nos sincronizaremos?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0F610C9F-9B24-6740-B754-86B63BBD18C4}"/>
              </a:ext>
            </a:extLst>
          </p:cNvPr>
          <p:cNvSpPr/>
          <p:nvPr/>
        </p:nvSpPr>
        <p:spPr>
          <a:xfrm>
            <a:off x="5373559" y="5052120"/>
            <a:ext cx="1009765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será la implementación?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1A62942E-7461-334C-B8B3-B6EB10579495}"/>
              </a:ext>
            </a:extLst>
          </p:cNvPr>
          <p:cNvSpPr/>
          <p:nvPr/>
        </p:nvSpPr>
        <p:spPr>
          <a:xfrm>
            <a:off x="7521947" y="5072493"/>
            <a:ext cx="1285973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obtendremos feedback?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6D76D63B-EAEE-D74D-9AB2-AF0489AC3CCB}"/>
              </a:ext>
            </a:extLst>
          </p:cNvPr>
          <p:cNvSpPr/>
          <p:nvPr/>
        </p:nvSpPr>
        <p:spPr>
          <a:xfrm>
            <a:off x="10037419" y="4993169"/>
            <a:ext cx="1312300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mejoraremos nuestro proceso?</a:t>
            </a:r>
            <a:endParaRPr lang="es-CO" sz="900" dirty="0">
              <a:solidFill>
                <a:schemeClr val="tx2"/>
              </a:solidFill>
            </a:endParaRP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721D099-0DF9-A743-888A-633BFC5F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7746" y="2012775"/>
            <a:ext cx="261471" cy="250423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085B853A-1BE8-E143-A7E5-3FA24919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149" y="2007952"/>
            <a:ext cx="314106" cy="260069"/>
          </a:xfrm>
          <a:prstGeom prst="rect">
            <a:avLst/>
          </a:prstGeom>
        </p:spPr>
      </p:pic>
      <p:sp>
        <p:nvSpPr>
          <p:cNvPr id="77" name="Rectángulo 76">
            <a:extLst>
              <a:ext uri="{FF2B5EF4-FFF2-40B4-BE49-F238E27FC236}">
                <a16:creationId xmlns:a16="http://schemas.microsoft.com/office/drawing/2014/main" id="{AD05C7DA-C4CF-7147-81B6-D86365626B87}"/>
              </a:ext>
            </a:extLst>
          </p:cNvPr>
          <p:cNvSpPr/>
          <p:nvPr/>
        </p:nvSpPr>
        <p:spPr>
          <a:xfrm>
            <a:off x="1929787" y="2284012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11A4609F-AFD0-DC40-8323-DF16A12D973B}"/>
              </a:ext>
            </a:extLst>
          </p:cNvPr>
          <p:cNvSpPr/>
          <p:nvPr/>
        </p:nvSpPr>
        <p:spPr>
          <a:xfrm>
            <a:off x="2264040" y="2203221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C113BAA6-494C-9D4A-841F-2DD2735DF5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1831" y="2012775"/>
            <a:ext cx="261471" cy="250423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2BFE0F01-76D7-6648-80DC-CAAE239E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0869" y="2012775"/>
            <a:ext cx="261471" cy="250423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0AC580A1-48A1-354A-BAB9-B5687F75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79" y="2012775"/>
            <a:ext cx="261471" cy="250423"/>
          </a:xfrm>
          <a:prstGeom prst="rect">
            <a:avLst/>
          </a:prstGeom>
        </p:spPr>
      </p:pic>
      <p:sp>
        <p:nvSpPr>
          <p:cNvPr id="82" name="Rectángulo 81">
            <a:extLst>
              <a:ext uri="{FF2B5EF4-FFF2-40B4-BE49-F238E27FC236}">
                <a16:creationId xmlns:a16="http://schemas.microsoft.com/office/drawing/2014/main" id="{1D97B116-0D77-1346-843B-3621C87297F4}"/>
              </a:ext>
            </a:extLst>
          </p:cNvPr>
          <p:cNvSpPr/>
          <p:nvPr/>
        </p:nvSpPr>
        <p:spPr>
          <a:xfrm>
            <a:off x="3850701" y="2203221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35E5EAE6-842A-8046-94D2-9A6CB30AB979}"/>
              </a:ext>
            </a:extLst>
          </p:cNvPr>
          <p:cNvSpPr/>
          <p:nvPr/>
        </p:nvSpPr>
        <p:spPr>
          <a:xfrm>
            <a:off x="2843017" y="2195527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94A410A-8580-5145-B208-CDCC8EA84CEC}"/>
              </a:ext>
            </a:extLst>
          </p:cNvPr>
          <p:cNvSpPr/>
          <p:nvPr/>
        </p:nvSpPr>
        <p:spPr>
          <a:xfrm>
            <a:off x="3349202" y="2203221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65F90F8E-FDFE-C049-9414-7604007F63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4517" y="3618701"/>
            <a:ext cx="261471" cy="250423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5AF1057F-C536-1843-AEDE-7AF1A792D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920" y="3613878"/>
            <a:ext cx="314106" cy="260069"/>
          </a:xfrm>
          <a:prstGeom prst="rect">
            <a:avLst/>
          </a:prstGeom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45CD5B7A-6A91-B340-AE04-3F6A02CD5E0C}"/>
              </a:ext>
            </a:extLst>
          </p:cNvPr>
          <p:cNvSpPr/>
          <p:nvPr/>
        </p:nvSpPr>
        <p:spPr>
          <a:xfrm>
            <a:off x="2126558" y="3889938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52DA43DB-1BE9-824A-8EA3-DFCCBE06B177}"/>
              </a:ext>
            </a:extLst>
          </p:cNvPr>
          <p:cNvSpPr/>
          <p:nvPr/>
        </p:nvSpPr>
        <p:spPr>
          <a:xfrm>
            <a:off x="2460811" y="3809147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91" name="Imagen 90">
            <a:extLst>
              <a:ext uri="{FF2B5EF4-FFF2-40B4-BE49-F238E27FC236}">
                <a16:creationId xmlns:a16="http://schemas.microsoft.com/office/drawing/2014/main" id="{40A92A09-8D79-D647-B6A3-56CD577F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8602" y="3618701"/>
            <a:ext cx="261471" cy="25042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E1BD426F-B450-CE43-8A61-6F7F5B03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7640" y="3618701"/>
            <a:ext cx="261471" cy="250423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470316A8-3D30-5E49-AC60-63FAA7BD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9050" y="3618701"/>
            <a:ext cx="261471" cy="250423"/>
          </a:xfrm>
          <a:prstGeom prst="rect">
            <a:avLst/>
          </a:prstGeom>
        </p:spPr>
      </p:pic>
      <p:sp>
        <p:nvSpPr>
          <p:cNvPr id="94" name="Rectángulo 93">
            <a:extLst>
              <a:ext uri="{FF2B5EF4-FFF2-40B4-BE49-F238E27FC236}">
                <a16:creationId xmlns:a16="http://schemas.microsoft.com/office/drawing/2014/main" id="{8ACA1E56-5B4F-C64E-A365-FE8C5123931F}"/>
              </a:ext>
            </a:extLst>
          </p:cNvPr>
          <p:cNvSpPr/>
          <p:nvPr/>
        </p:nvSpPr>
        <p:spPr>
          <a:xfrm>
            <a:off x="4047472" y="3809147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55D06B7-C7D2-4D44-A96E-DC78F5E0462C}"/>
              </a:ext>
            </a:extLst>
          </p:cNvPr>
          <p:cNvSpPr/>
          <p:nvPr/>
        </p:nvSpPr>
        <p:spPr>
          <a:xfrm>
            <a:off x="3039788" y="3801453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EC84A718-4BB9-2849-8316-F7ED8C57E1B9}"/>
              </a:ext>
            </a:extLst>
          </p:cNvPr>
          <p:cNvSpPr/>
          <p:nvPr/>
        </p:nvSpPr>
        <p:spPr>
          <a:xfrm>
            <a:off x="3545973" y="3809147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9264A6B5-5613-0C4B-8F32-315BCF518A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2105" y="1610169"/>
            <a:ext cx="532149" cy="532149"/>
          </a:xfrm>
          <a:prstGeom prst="rect">
            <a:avLst/>
          </a:prstGeom>
        </p:spPr>
      </p:pic>
      <p:sp>
        <p:nvSpPr>
          <p:cNvPr id="98" name="Rectángulo 97">
            <a:extLst>
              <a:ext uri="{FF2B5EF4-FFF2-40B4-BE49-F238E27FC236}">
                <a16:creationId xmlns:a16="http://schemas.microsoft.com/office/drawing/2014/main" id="{EF729BDA-04D2-094F-B1F9-A214D1479308}"/>
              </a:ext>
            </a:extLst>
          </p:cNvPr>
          <p:cNvSpPr/>
          <p:nvPr/>
        </p:nvSpPr>
        <p:spPr>
          <a:xfrm>
            <a:off x="9675105" y="2052626"/>
            <a:ext cx="1829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4,5 horas por Sprint</a:t>
            </a:r>
            <a:endParaRPr lang="es-ES_tradnl" sz="1600" dirty="0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E834E713-D3BF-4A2E-9D81-1C133DF3E6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6882" y="5047501"/>
            <a:ext cx="532149" cy="53214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EB4F60DF-0CE2-4B78-A3FA-7CF7CEEB3E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5536" y="4979651"/>
            <a:ext cx="532149" cy="532149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F28FC876-B49C-48F3-A5E8-DF4FA1CF78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5756" y="5006745"/>
            <a:ext cx="532149" cy="53214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27370852-A4FC-41D2-ACB4-FD7B2C8D4FC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46031" y="5012240"/>
            <a:ext cx="532149" cy="532149"/>
          </a:xfrm>
          <a:prstGeom prst="rect">
            <a:avLst/>
          </a:prstGeom>
        </p:spPr>
      </p:pic>
      <p:sp>
        <p:nvSpPr>
          <p:cNvPr id="71" name="Rectángulo 70">
            <a:extLst>
              <a:ext uri="{FF2B5EF4-FFF2-40B4-BE49-F238E27FC236}">
                <a16:creationId xmlns:a16="http://schemas.microsoft.com/office/drawing/2014/main" id="{B6A946DA-0824-445E-9767-9A2E28C36E86}"/>
              </a:ext>
            </a:extLst>
          </p:cNvPr>
          <p:cNvSpPr/>
          <p:nvPr/>
        </p:nvSpPr>
        <p:spPr>
          <a:xfrm>
            <a:off x="11043438" y="480537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15 mins</a:t>
            </a:r>
            <a:endParaRPr lang="es-ES_tradnl" sz="1200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90B62BE5-819E-447A-9D0E-43F25F7B6FFC}"/>
              </a:ext>
            </a:extLst>
          </p:cNvPr>
          <p:cNvSpPr/>
          <p:nvPr/>
        </p:nvSpPr>
        <p:spPr>
          <a:xfrm>
            <a:off x="8625116" y="4860685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15 mins</a:t>
            </a:r>
            <a:endParaRPr lang="es-ES_tradnl" sz="1200" dirty="0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83B518E0-7502-4591-A92C-D5E3F7D4123C}"/>
              </a:ext>
            </a:extLst>
          </p:cNvPr>
          <p:cNvSpPr/>
          <p:nvPr/>
        </p:nvSpPr>
        <p:spPr>
          <a:xfrm>
            <a:off x="6405097" y="4861781"/>
            <a:ext cx="77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3,5 Horas</a:t>
            </a:r>
            <a:endParaRPr lang="es-ES_tradnl" sz="1200" dirty="0"/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494A1580-9F4E-430A-B28B-A29DEE5582DB}"/>
              </a:ext>
            </a:extLst>
          </p:cNvPr>
          <p:cNvSpPr/>
          <p:nvPr/>
        </p:nvSpPr>
        <p:spPr>
          <a:xfrm>
            <a:off x="4012502" y="4893076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30 mins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144564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REVIEW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54409DE-FA45-4BD5-A4F0-6A4E90E47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846" y="998385"/>
            <a:ext cx="3429479" cy="54109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EC202D8-5DC9-408B-BC3D-46D2498AC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75" y="1050843"/>
            <a:ext cx="3429479" cy="54109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311BB2-2FBB-48AC-9A60-AB17743CA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0" y="998385"/>
            <a:ext cx="293410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5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REVIEW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5365BA-C99E-4171-8C3F-B7BE33FE5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6" y="1554211"/>
            <a:ext cx="10767208" cy="374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3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REVIEW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81EB79-3581-4B65-B4F1-552081CD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3" y="1051291"/>
            <a:ext cx="10840278" cy="5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4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046569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RETRO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30C6CC-33D8-48C4-B213-EE884D1B65DE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Que hicimos bien?</a:t>
            </a:r>
            <a:endParaRPr lang="es-CO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D84283-516D-42F3-86E8-633E1943A326}"/>
              </a:ext>
            </a:extLst>
          </p:cNvPr>
          <p:cNvSpPr txBox="1"/>
          <p:nvPr/>
        </p:nvSpPr>
        <p:spPr>
          <a:xfrm>
            <a:off x="576952" y="2657061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Que se puede mejorar?</a:t>
            </a:r>
            <a:endParaRPr lang="es-CO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00E3C7-3799-42FB-91ED-B1C4FD2B5C73}"/>
              </a:ext>
            </a:extLst>
          </p:cNvPr>
          <p:cNvSpPr txBox="1"/>
          <p:nvPr/>
        </p:nvSpPr>
        <p:spPr>
          <a:xfrm>
            <a:off x="689113" y="1456010"/>
            <a:ext cx="10681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Trabajo en equipo.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Cumplimiento de los acuerdos.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CA4A48-A860-49FE-8FEE-F25B3E5CE99F}"/>
              </a:ext>
            </a:extLst>
          </p:cNvPr>
          <p:cNvSpPr txBox="1"/>
          <p:nvPr/>
        </p:nvSpPr>
        <p:spPr>
          <a:xfrm>
            <a:off x="689113" y="3231443"/>
            <a:ext cx="10681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Refactoring de código y mejoras en la documentación.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Pruebas unitarias automatizadas para el front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Adquirir SQL Azure para almacenamiento en la nube y no on-premise.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Implementar sistema de roles y autenticación </a:t>
            </a:r>
            <a:r>
              <a:rPr lang="es-CO" dirty="0"/>
              <a:t>a través</a:t>
            </a:r>
            <a:r>
              <a:rPr lang="es-ES" dirty="0"/>
              <a:t> de directorio activo y membership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Complementar validaciones de entrada de datos.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960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8168BC8-7E6F-46CB-BCFB-97F138BC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08993"/>
              </p:ext>
            </p:extLst>
          </p:nvPr>
        </p:nvGraphicFramePr>
        <p:xfrm>
          <a:off x="3386667" y="1487528"/>
          <a:ext cx="5418666" cy="386133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632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07230778"/>
                    </a:ext>
                  </a:extLst>
                </a:gridCol>
              </a:tblGrid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Actividades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Sprint 1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74231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9:00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015968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Execute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376707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758417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432465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12:30 am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41537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Execute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1:00 am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56383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Review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1:15 am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2199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Retro End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1:30 am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572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1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229052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5B513B0-66E4-4AFD-A8F8-3715B0F392AA}"/>
              </a:ext>
            </a:extLst>
          </p:cNvPr>
          <p:cNvSpPr txBox="1"/>
          <p:nvPr/>
        </p:nvSpPr>
        <p:spPr>
          <a:xfrm>
            <a:off x="697271" y="914400"/>
            <a:ext cx="38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Product Backlog</a:t>
            </a:r>
            <a:endParaRPr lang="es-CO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9BA446-D9E2-4908-818F-A6AB35D29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23" y="864258"/>
            <a:ext cx="7288384" cy="512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801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97B862-7149-4585-92FC-6912762FA770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Sprint Backlog</a:t>
            </a:r>
            <a:endParaRPr lang="es-CO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787799-7E3C-4943-B185-0E92E4838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2" y="1543285"/>
            <a:ext cx="11238095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06573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DAILY MEETING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C76728-B943-4F2A-A3CB-7FFEB3ADE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35" y="3054056"/>
            <a:ext cx="3870347" cy="2902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87F183-B4DB-4550-AC77-063043727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0" y="1484265"/>
            <a:ext cx="4028227" cy="30211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623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73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D37A7D0-3199-4857-A310-FE58E994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84" y="851453"/>
            <a:ext cx="9101238" cy="55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EB601A7-8D44-446C-B064-6BAB0FD5F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61"/>
          <a:stretch/>
        </p:blipFill>
        <p:spPr>
          <a:xfrm>
            <a:off x="3452191" y="1155160"/>
            <a:ext cx="5287618" cy="4851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426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47445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B737BC-1FE0-45BD-8B94-64C94DAAC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62" y="1409952"/>
            <a:ext cx="11390476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3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68487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REVIEW 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FCFA37-36AB-45E4-969C-93853DBEE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08" y="1002155"/>
            <a:ext cx="2934109" cy="522042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E339CC9-58E5-47F7-A813-398FB08BA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36" y="968818"/>
            <a:ext cx="293410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2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364</Words>
  <Application>Microsoft Office PowerPoint</Application>
  <PresentationFormat>Panorámica</PresentationFormat>
  <Paragraphs>94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DSP13090-18357</cp:lastModifiedBy>
  <cp:revision>174</cp:revision>
  <dcterms:modified xsi:type="dcterms:W3CDTF">2019-09-04T10:32:20Z</dcterms:modified>
</cp:coreProperties>
</file>